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8" r:id="rId2"/>
    <p:sldId id="257" r:id="rId3"/>
    <p:sldId id="258" r:id="rId4"/>
    <p:sldId id="314" r:id="rId5"/>
    <p:sldId id="331" r:id="rId6"/>
    <p:sldId id="334" r:id="rId7"/>
    <p:sldId id="337" r:id="rId8"/>
    <p:sldId id="307" r:id="rId9"/>
    <p:sldId id="302" r:id="rId10"/>
    <p:sldId id="315" r:id="rId11"/>
    <p:sldId id="316" r:id="rId12"/>
    <p:sldId id="286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94" r:id="rId22"/>
    <p:sldId id="267" r:id="rId23"/>
    <p:sldId id="268" r:id="rId24"/>
    <p:sldId id="269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70" r:id="rId36"/>
    <p:sldId id="271" r:id="rId37"/>
    <p:sldId id="285" r:id="rId38"/>
    <p:sldId id="287" r:id="rId39"/>
    <p:sldId id="303" r:id="rId40"/>
    <p:sldId id="304" r:id="rId41"/>
    <p:sldId id="305" r:id="rId42"/>
    <p:sldId id="308" r:id="rId43"/>
    <p:sldId id="335" r:id="rId44"/>
    <p:sldId id="309" r:id="rId45"/>
    <p:sldId id="310" r:id="rId46"/>
    <p:sldId id="272" r:id="rId47"/>
    <p:sldId id="306" r:id="rId48"/>
    <p:sldId id="273" r:id="rId49"/>
    <p:sldId id="336" r:id="rId50"/>
    <p:sldId id="274" r:id="rId51"/>
    <p:sldId id="288" r:id="rId52"/>
    <p:sldId id="289" r:id="rId53"/>
    <p:sldId id="312" r:id="rId54"/>
    <p:sldId id="313" r:id="rId55"/>
    <p:sldId id="311" r:id="rId56"/>
    <p:sldId id="290" r:id="rId57"/>
    <p:sldId id="291" r:id="rId58"/>
    <p:sldId id="298" r:id="rId59"/>
    <p:sldId id="292" r:id="rId60"/>
    <p:sldId id="295" r:id="rId61"/>
    <p:sldId id="296" r:id="rId62"/>
    <p:sldId id="297" r:id="rId63"/>
    <p:sldId id="293" r:id="rId64"/>
    <p:sldId id="318" r:id="rId65"/>
    <p:sldId id="319" r:id="rId66"/>
    <p:sldId id="320" r:id="rId67"/>
    <p:sldId id="322" r:id="rId68"/>
    <p:sldId id="323" r:id="rId69"/>
    <p:sldId id="330" r:id="rId70"/>
    <p:sldId id="324" r:id="rId71"/>
    <p:sldId id="325" r:id="rId72"/>
    <p:sldId id="329" r:id="rId73"/>
    <p:sldId id="326" r:id="rId74"/>
    <p:sldId id="327" r:id="rId75"/>
    <p:sldId id="321" r:id="rId76"/>
    <p:sldId id="299" r:id="rId77"/>
    <p:sldId id="300" r:id="rId78"/>
    <p:sldId id="317" r:id="rId79"/>
    <p:sldId id="301" r:id="rId80"/>
    <p:sldId id="332" r:id="rId81"/>
    <p:sldId id="333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3DE3-ABD6-47C3-8FE6-74C7715B7269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13E0D-B612-406E-9DE9-2B99259B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92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3DE3-ABD6-47C3-8FE6-74C7715B7269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13E0D-B612-406E-9DE9-2B99259B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66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3DE3-ABD6-47C3-8FE6-74C7715B7269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13E0D-B612-406E-9DE9-2B99259B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38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3DE3-ABD6-47C3-8FE6-74C7715B7269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13E0D-B612-406E-9DE9-2B99259B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68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3DE3-ABD6-47C3-8FE6-74C7715B7269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13E0D-B612-406E-9DE9-2B99259B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66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3DE3-ABD6-47C3-8FE6-74C7715B7269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13E0D-B612-406E-9DE9-2B99259B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45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3DE3-ABD6-47C3-8FE6-74C7715B7269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13E0D-B612-406E-9DE9-2B99259B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71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3DE3-ABD6-47C3-8FE6-74C7715B7269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13E0D-B612-406E-9DE9-2B99259B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1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3DE3-ABD6-47C3-8FE6-74C7715B7269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13E0D-B612-406E-9DE9-2B99259B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90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3DE3-ABD6-47C3-8FE6-74C7715B7269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13E0D-B612-406E-9DE9-2B99259B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63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3DE3-ABD6-47C3-8FE6-74C7715B7269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13E0D-B612-406E-9DE9-2B99259B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54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73DE3-ABD6-47C3-8FE6-74C7715B7269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13E0D-B612-406E-9DE9-2B99259B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6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/>
              <a:t>INDIA </a:t>
            </a:r>
            <a:r>
              <a:rPr lang="en-US" sz="6000" dirty="0"/>
              <a:t>VISION </a:t>
            </a:r>
            <a:r>
              <a:rPr lang="en-US" sz="6000" dirty="0" smtClean="0"/>
              <a:t>TRIP</a:t>
            </a:r>
          </a:p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000" dirty="0" smtClean="0"/>
              <a:t>JULY 2018</a:t>
            </a:r>
          </a:p>
          <a:p>
            <a:pPr marL="0" indent="0" algn="ctr">
              <a:buNone/>
            </a:pP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11530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5573" y="-228599"/>
            <a:ext cx="6857997" cy="7315202"/>
          </a:xfrm>
        </p:spPr>
      </p:pic>
    </p:spTree>
    <p:extLst>
      <p:ext uri="{BB962C8B-B14F-4D97-AF65-F5344CB8AC3E}">
        <p14:creationId xmlns:p14="http://schemas.microsoft.com/office/powerpoint/2010/main" val="2877137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0751" y="-319594"/>
            <a:ext cx="6755909" cy="7395098"/>
          </a:xfrm>
        </p:spPr>
      </p:pic>
    </p:spTree>
    <p:extLst>
      <p:ext uri="{BB962C8B-B14F-4D97-AF65-F5344CB8AC3E}">
        <p14:creationId xmlns:p14="http://schemas.microsoft.com/office/powerpoint/2010/main" val="3344822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5418" y="-1111926"/>
            <a:ext cx="6858001" cy="9081856"/>
          </a:xfrm>
        </p:spPr>
      </p:pic>
    </p:spTree>
    <p:extLst>
      <p:ext uri="{BB962C8B-B14F-4D97-AF65-F5344CB8AC3E}">
        <p14:creationId xmlns:p14="http://schemas.microsoft.com/office/powerpoint/2010/main" val="2283391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5368" y="-885546"/>
            <a:ext cx="6858001" cy="8629095"/>
          </a:xfrm>
        </p:spPr>
      </p:pic>
    </p:spTree>
    <p:extLst>
      <p:ext uri="{BB962C8B-B14F-4D97-AF65-F5344CB8AC3E}">
        <p14:creationId xmlns:p14="http://schemas.microsoft.com/office/powerpoint/2010/main" val="1724063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2972" y="-579266"/>
            <a:ext cx="6795857" cy="8078679"/>
          </a:xfrm>
        </p:spPr>
      </p:pic>
    </p:spTree>
    <p:extLst>
      <p:ext uri="{BB962C8B-B14F-4D97-AF65-F5344CB8AC3E}">
        <p14:creationId xmlns:p14="http://schemas.microsoft.com/office/powerpoint/2010/main" val="1294167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60827" y="-241916"/>
            <a:ext cx="6760347" cy="7439487"/>
          </a:xfrm>
        </p:spPr>
      </p:pic>
    </p:spTree>
    <p:extLst>
      <p:ext uri="{BB962C8B-B14F-4D97-AF65-F5344CB8AC3E}">
        <p14:creationId xmlns:p14="http://schemas.microsoft.com/office/powerpoint/2010/main" val="2395926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9088" y="-1111926"/>
            <a:ext cx="6858001" cy="9081855"/>
          </a:xfrm>
        </p:spPr>
      </p:pic>
    </p:spTree>
    <p:extLst>
      <p:ext uri="{BB962C8B-B14F-4D97-AF65-F5344CB8AC3E}">
        <p14:creationId xmlns:p14="http://schemas.microsoft.com/office/powerpoint/2010/main" val="1498065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0539" y="-1251750"/>
            <a:ext cx="6791417" cy="9294920"/>
          </a:xfrm>
        </p:spPr>
      </p:pic>
    </p:spTree>
    <p:extLst>
      <p:ext uri="{BB962C8B-B14F-4D97-AF65-F5344CB8AC3E}">
        <p14:creationId xmlns:p14="http://schemas.microsoft.com/office/powerpoint/2010/main" val="2338060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8117" y="-539316"/>
            <a:ext cx="6858001" cy="7936636"/>
          </a:xfrm>
        </p:spPr>
      </p:pic>
    </p:spTree>
    <p:extLst>
      <p:ext uri="{BB962C8B-B14F-4D97-AF65-F5344CB8AC3E}">
        <p14:creationId xmlns:p14="http://schemas.microsoft.com/office/powerpoint/2010/main" val="590743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7312" y="-938813"/>
            <a:ext cx="6858000" cy="8735630"/>
          </a:xfrm>
        </p:spPr>
      </p:pic>
    </p:spTree>
    <p:extLst>
      <p:ext uri="{BB962C8B-B14F-4D97-AF65-F5344CB8AC3E}">
        <p14:creationId xmlns:p14="http://schemas.microsoft.com/office/powerpoint/2010/main" val="2964645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6114" y="-2282779"/>
            <a:ext cx="6703455" cy="11578106"/>
          </a:xfrm>
        </p:spPr>
      </p:pic>
    </p:spTree>
    <p:extLst>
      <p:ext uri="{BB962C8B-B14F-4D97-AF65-F5344CB8AC3E}">
        <p14:creationId xmlns:p14="http://schemas.microsoft.com/office/powerpoint/2010/main" val="3174389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2001" y="-1009833"/>
            <a:ext cx="6857999" cy="8877669"/>
          </a:xfrm>
        </p:spPr>
      </p:pic>
    </p:spTree>
    <p:extLst>
      <p:ext uri="{BB962C8B-B14F-4D97-AF65-F5344CB8AC3E}">
        <p14:creationId xmlns:p14="http://schemas.microsoft.com/office/powerpoint/2010/main" val="1129211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817" y="177553"/>
            <a:ext cx="10031766" cy="6560598"/>
          </a:xfrm>
        </p:spPr>
      </p:pic>
    </p:spTree>
    <p:extLst>
      <p:ext uri="{BB962C8B-B14F-4D97-AF65-F5344CB8AC3E}">
        <p14:creationId xmlns:p14="http://schemas.microsoft.com/office/powerpoint/2010/main" val="2164634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03" y="88777"/>
            <a:ext cx="9099611" cy="6698202"/>
          </a:xfrm>
        </p:spPr>
      </p:pic>
    </p:spTree>
    <p:extLst>
      <p:ext uri="{BB962C8B-B14F-4D97-AF65-F5344CB8AC3E}">
        <p14:creationId xmlns:p14="http://schemas.microsoft.com/office/powerpoint/2010/main" val="288824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2454" y="-1493667"/>
            <a:ext cx="6858001" cy="9845335"/>
          </a:xfrm>
        </p:spPr>
      </p:pic>
    </p:spTree>
    <p:extLst>
      <p:ext uri="{BB962C8B-B14F-4D97-AF65-F5344CB8AC3E}">
        <p14:creationId xmlns:p14="http://schemas.microsoft.com/office/powerpoint/2010/main" val="2716902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9290" y="-774575"/>
            <a:ext cx="6858001" cy="8407152"/>
          </a:xfrm>
        </p:spPr>
      </p:pic>
    </p:spTree>
    <p:extLst>
      <p:ext uri="{BB962C8B-B14F-4D97-AF65-F5344CB8AC3E}">
        <p14:creationId xmlns:p14="http://schemas.microsoft.com/office/powerpoint/2010/main" val="943628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8" y="-1828799"/>
            <a:ext cx="6858001" cy="10515599"/>
          </a:xfrm>
        </p:spPr>
      </p:pic>
    </p:spTree>
    <p:extLst>
      <p:ext uri="{BB962C8B-B14F-4D97-AF65-F5344CB8AC3E}">
        <p14:creationId xmlns:p14="http://schemas.microsoft.com/office/powerpoint/2010/main" val="2497957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7562" y="-1617954"/>
            <a:ext cx="6786979" cy="10164931"/>
          </a:xfrm>
        </p:spPr>
      </p:pic>
    </p:spTree>
    <p:extLst>
      <p:ext uri="{BB962C8B-B14F-4D97-AF65-F5344CB8AC3E}">
        <p14:creationId xmlns:p14="http://schemas.microsoft.com/office/powerpoint/2010/main" val="190588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3969" y="-1282823"/>
            <a:ext cx="6711520" cy="9401455"/>
          </a:xfrm>
        </p:spPr>
      </p:pic>
    </p:spTree>
    <p:extLst>
      <p:ext uri="{BB962C8B-B14F-4D97-AF65-F5344CB8AC3E}">
        <p14:creationId xmlns:p14="http://schemas.microsoft.com/office/powerpoint/2010/main" val="2587255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7662" y="-1174071"/>
            <a:ext cx="6858001" cy="9206143"/>
          </a:xfrm>
        </p:spPr>
      </p:pic>
    </p:spTree>
    <p:extLst>
      <p:ext uri="{BB962C8B-B14F-4D97-AF65-F5344CB8AC3E}">
        <p14:creationId xmlns:p14="http://schemas.microsoft.com/office/powerpoint/2010/main" val="4186559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4045" y="-1036467"/>
            <a:ext cx="6858001" cy="8930936"/>
          </a:xfrm>
        </p:spPr>
      </p:pic>
    </p:spTree>
    <p:extLst>
      <p:ext uri="{BB962C8B-B14F-4D97-AF65-F5344CB8AC3E}">
        <p14:creationId xmlns:p14="http://schemas.microsoft.com/office/powerpoint/2010/main" val="3560521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8634" y="82120"/>
            <a:ext cx="6858001" cy="6693763"/>
          </a:xfrm>
        </p:spPr>
      </p:pic>
    </p:spTree>
    <p:extLst>
      <p:ext uri="{BB962C8B-B14F-4D97-AF65-F5344CB8AC3E}">
        <p14:creationId xmlns:p14="http://schemas.microsoft.com/office/powerpoint/2010/main" val="1631972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7463" y="-721313"/>
            <a:ext cx="6858000" cy="8300625"/>
          </a:xfrm>
        </p:spPr>
      </p:pic>
    </p:spTree>
    <p:extLst>
      <p:ext uri="{BB962C8B-B14F-4D97-AF65-F5344CB8AC3E}">
        <p14:creationId xmlns:p14="http://schemas.microsoft.com/office/powerpoint/2010/main" val="42194776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17" y="0"/>
            <a:ext cx="9641149" cy="6858000"/>
          </a:xfrm>
        </p:spPr>
      </p:pic>
    </p:spTree>
    <p:extLst>
      <p:ext uri="{BB962C8B-B14F-4D97-AF65-F5344CB8AC3E}">
        <p14:creationId xmlns:p14="http://schemas.microsoft.com/office/powerpoint/2010/main" val="2916644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52" y="0"/>
            <a:ext cx="9632272" cy="6858000"/>
          </a:xfrm>
        </p:spPr>
      </p:pic>
    </p:spTree>
    <p:extLst>
      <p:ext uri="{BB962C8B-B14F-4D97-AF65-F5344CB8AC3E}">
        <p14:creationId xmlns:p14="http://schemas.microsoft.com/office/powerpoint/2010/main" val="1551969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31" y="0"/>
            <a:ext cx="7928612" cy="6858000"/>
          </a:xfrm>
        </p:spPr>
      </p:pic>
    </p:spTree>
    <p:extLst>
      <p:ext uri="{BB962C8B-B14F-4D97-AF65-F5344CB8AC3E}">
        <p14:creationId xmlns:p14="http://schemas.microsoft.com/office/powerpoint/2010/main" val="19753067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0791" y="258765"/>
            <a:ext cx="6857998" cy="6340471"/>
          </a:xfrm>
        </p:spPr>
      </p:pic>
    </p:spTree>
    <p:extLst>
      <p:ext uri="{BB962C8B-B14F-4D97-AF65-F5344CB8AC3E}">
        <p14:creationId xmlns:p14="http://schemas.microsoft.com/office/powerpoint/2010/main" val="3447773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" y="471657"/>
            <a:ext cx="11972884" cy="5811838"/>
          </a:xfrm>
        </p:spPr>
      </p:pic>
    </p:spTree>
    <p:extLst>
      <p:ext uri="{BB962C8B-B14F-4D97-AF65-F5344CB8AC3E}">
        <p14:creationId xmlns:p14="http://schemas.microsoft.com/office/powerpoint/2010/main" val="1346784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67" y="210529"/>
            <a:ext cx="8665459" cy="6499094"/>
          </a:xfrm>
        </p:spPr>
      </p:pic>
    </p:spTree>
    <p:extLst>
      <p:ext uri="{BB962C8B-B14F-4D97-AF65-F5344CB8AC3E}">
        <p14:creationId xmlns:p14="http://schemas.microsoft.com/office/powerpoint/2010/main" val="20443904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623" y="117313"/>
            <a:ext cx="8683214" cy="6512411"/>
          </a:xfrm>
        </p:spPr>
      </p:pic>
    </p:spTree>
    <p:extLst>
      <p:ext uri="{BB962C8B-B14F-4D97-AF65-F5344CB8AC3E}">
        <p14:creationId xmlns:p14="http://schemas.microsoft.com/office/powerpoint/2010/main" val="12780530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5854" y="-609653"/>
            <a:ext cx="6588480" cy="8098254"/>
          </a:xfrm>
        </p:spPr>
      </p:pic>
    </p:spTree>
    <p:extLst>
      <p:ext uri="{BB962C8B-B14F-4D97-AF65-F5344CB8AC3E}">
        <p14:creationId xmlns:p14="http://schemas.microsoft.com/office/powerpoint/2010/main" val="1800968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35" y="0"/>
            <a:ext cx="8825257" cy="6618943"/>
          </a:xfrm>
        </p:spPr>
      </p:pic>
    </p:spTree>
    <p:extLst>
      <p:ext uri="{BB962C8B-B14F-4D97-AF65-F5344CB8AC3E}">
        <p14:creationId xmlns:p14="http://schemas.microsoft.com/office/powerpoint/2010/main" val="2262064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0"/>
            <a:ext cx="6641350" cy="6858000"/>
          </a:xfrm>
        </p:spPr>
      </p:pic>
    </p:spTree>
    <p:extLst>
      <p:ext uri="{BB962C8B-B14F-4D97-AF65-F5344CB8AC3E}">
        <p14:creationId xmlns:p14="http://schemas.microsoft.com/office/powerpoint/2010/main" val="23348426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9047" y="-649918"/>
            <a:ext cx="6734960" cy="8076689"/>
          </a:xfrm>
        </p:spPr>
      </p:pic>
    </p:spTree>
    <p:extLst>
      <p:ext uri="{BB962C8B-B14F-4D97-AF65-F5344CB8AC3E}">
        <p14:creationId xmlns:p14="http://schemas.microsoft.com/office/powerpoint/2010/main" val="11315331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56" y="0"/>
            <a:ext cx="8656581" cy="6492436"/>
          </a:xfrm>
        </p:spPr>
      </p:pic>
    </p:spTree>
    <p:extLst>
      <p:ext uri="{BB962C8B-B14F-4D97-AF65-F5344CB8AC3E}">
        <p14:creationId xmlns:p14="http://schemas.microsoft.com/office/powerpoint/2010/main" val="34985035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8" y="365125"/>
            <a:ext cx="8221575" cy="6166181"/>
          </a:xfrm>
        </p:spPr>
      </p:pic>
    </p:spTree>
    <p:extLst>
      <p:ext uri="{BB962C8B-B14F-4D97-AF65-F5344CB8AC3E}">
        <p14:creationId xmlns:p14="http://schemas.microsoft.com/office/powerpoint/2010/main" val="10761651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724" y="133166"/>
            <a:ext cx="8685752" cy="6514314"/>
          </a:xfrm>
        </p:spPr>
      </p:pic>
    </p:spTree>
    <p:extLst>
      <p:ext uri="{BB962C8B-B14F-4D97-AF65-F5344CB8AC3E}">
        <p14:creationId xmlns:p14="http://schemas.microsoft.com/office/powerpoint/2010/main" val="32783284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285400"/>
            <a:ext cx="6857999" cy="6287204"/>
          </a:xfrm>
        </p:spPr>
      </p:pic>
    </p:spTree>
    <p:extLst>
      <p:ext uri="{BB962C8B-B14F-4D97-AF65-F5344CB8AC3E}">
        <p14:creationId xmlns:p14="http://schemas.microsoft.com/office/powerpoint/2010/main" val="36757286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2570" y="343103"/>
            <a:ext cx="6857999" cy="6171795"/>
          </a:xfrm>
        </p:spPr>
      </p:pic>
    </p:spTree>
    <p:extLst>
      <p:ext uri="{BB962C8B-B14F-4D97-AF65-F5344CB8AC3E}">
        <p14:creationId xmlns:p14="http://schemas.microsoft.com/office/powerpoint/2010/main" val="17662605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125599"/>
            <a:ext cx="6858000" cy="6606803"/>
          </a:xfrm>
        </p:spPr>
      </p:pic>
    </p:spTree>
    <p:extLst>
      <p:ext uri="{BB962C8B-B14F-4D97-AF65-F5344CB8AC3E}">
        <p14:creationId xmlns:p14="http://schemas.microsoft.com/office/powerpoint/2010/main" val="30456083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144"/>
            <a:ext cx="9061141" cy="6795856"/>
          </a:xfrm>
        </p:spPr>
      </p:pic>
    </p:spTree>
    <p:extLst>
      <p:ext uri="{BB962C8B-B14F-4D97-AF65-F5344CB8AC3E}">
        <p14:creationId xmlns:p14="http://schemas.microsoft.com/office/powerpoint/2010/main" val="31094343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8825" y="-719999"/>
            <a:ext cx="6773664" cy="8213662"/>
          </a:xfrm>
        </p:spPr>
      </p:pic>
    </p:spTree>
    <p:extLst>
      <p:ext uri="{BB962C8B-B14F-4D97-AF65-F5344CB8AC3E}">
        <p14:creationId xmlns:p14="http://schemas.microsoft.com/office/powerpoint/2010/main" val="20958993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30292" y="97654"/>
            <a:ext cx="9013795" cy="6760346"/>
          </a:xfrm>
        </p:spPr>
      </p:pic>
    </p:spTree>
    <p:extLst>
      <p:ext uri="{BB962C8B-B14F-4D97-AF65-F5344CB8AC3E}">
        <p14:creationId xmlns:p14="http://schemas.microsoft.com/office/powerpoint/2010/main" val="659709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8533" y="-299619"/>
            <a:ext cx="6858001" cy="7457241"/>
          </a:xfrm>
        </p:spPr>
      </p:pic>
    </p:spTree>
    <p:extLst>
      <p:ext uri="{BB962C8B-B14F-4D97-AF65-F5344CB8AC3E}">
        <p14:creationId xmlns:p14="http://schemas.microsoft.com/office/powerpoint/2010/main" val="36020828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169" y="88777"/>
            <a:ext cx="9025631" cy="6769223"/>
          </a:xfrm>
        </p:spPr>
      </p:pic>
    </p:spTree>
    <p:extLst>
      <p:ext uri="{BB962C8B-B14F-4D97-AF65-F5344CB8AC3E}">
        <p14:creationId xmlns:p14="http://schemas.microsoft.com/office/powerpoint/2010/main" val="33056657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2458" y="769232"/>
            <a:ext cx="6858000" cy="5497092"/>
          </a:xfrm>
        </p:spPr>
      </p:pic>
    </p:spTree>
    <p:extLst>
      <p:ext uri="{BB962C8B-B14F-4D97-AF65-F5344CB8AC3E}">
        <p14:creationId xmlns:p14="http://schemas.microsoft.com/office/powerpoint/2010/main" val="32976943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2922" y="-265017"/>
            <a:ext cx="6858001" cy="7388036"/>
          </a:xfrm>
        </p:spPr>
      </p:pic>
    </p:spTree>
    <p:extLst>
      <p:ext uri="{BB962C8B-B14F-4D97-AF65-F5344CB8AC3E}">
        <p14:creationId xmlns:p14="http://schemas.microsoft.com/office/powerpoint/2010/main" val="24127661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02" y="257452"/>
            <a:ext cx="11621610" cy="5999410"/>
          </a:xfrm>
        </p:spPr>
      </p:pic>
    </p:spTree>
    <p:extLst>
      <p:ext uri="{BB962C8B-B14F-4D97-AF65-F5344CB8AC3E}">
        <p14:creationId xmlns:p14="http://schemas.microsoft.com/office/powerpoint/2010/main" val="2092635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658" y="0"/>
            <a:ext cx="6013141" cy="6858000"/>
          </a:xfrm>
        </p:spPr>
      </p:pic>
    </p:spTree>
    <p:extLst>
      <p:ext uri="{BB962C8B-B14F-4D97-AF65-F5344CB8AC3E}">
        <p14:creationId xmlns:p14="http://schemas.microsoft.com/office/powerpoint/2010/main" val="11631161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78" y="0"/>
            <a:ext cx="7474998" cy="6858000"/>
          </a:xfrm>
        </p:spPr>
      </p:pic>
    </p:spTree>
    <p:extLst>
      <p:ext uri="{BB962C8B-B14F-4D97-AF65-F5344CB8AC3E}">
        <p14:creationId xmlns:p14="http://schemas.microsoft.com/office/powerpoint/2010/main" val="15541924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3994" y="600555"/>
            <a:ext cx="6858001" cy="5656891"/>
          </a:xfrm>
        </p:spPr>
      </p:pic>
    </p:spTree>
    <p:extLst>
      <p:ext uri="{BB962C8B-B14F-4D97-AF65-F5344CB8AC3E}">
        <p14:creationId xmlns:p14="http://schemas.microsoft.com/office/powerpoint/2010/main" val="11872793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2673" y="-198435"/>
            <a:ext cx="6858000" cy="7254873"/>
          </a:xfrm>
        </p:spPr>
      </p:pic>
    </p:spTree>
    <p:extLst>
      <p:ext uri="{BB962C8B-B14F-4D97-AF65-F5344CB8AC3E}">
        <p14:creationId xmlns:p14="http://schemas.microsoft.com/office/powerpoint/2010/main" val="29630548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33" y="66267"/>
            <a:ext cx="8763113" cy="6572335"/>
          </a:xfrm>
        </p:spPr>
      </p:pic>
    </p:spTree>
    <p:extLst>
      <p:ext uri="{BB962C8B-B14F-4D97-AF65-F5344CB8AC3E}">
        <p14:creationId xmlns:p14="http://schemas.microsoft.com/office/powerpoint/2010/main" val="29480341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076" y="79584"/>
            <a:ext cx="8709847" cy="6532385"/>
          </a:xfrm>
        </p:spPr>
      </p:pic>
    </p:spTree>
    <p:extLst>
      <p:ext uri="{BB962C8B-B14F-4D97-AF65-F5344CB8AC3E}">
        <p14:creationId xmlns:p14="http://schemas.microsoft.com/office/powerpoint/2010/main" val="4152839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5772" y="-654726"/>
            <a:ext cx="6858001" cy="8167455"/>
          </a:xfrm>
        </p:spPr>
      </p:pic>
    </p:spTree>
    <p:extLst>
      <p:ext uri="{BB962C8B-B14F-4D97-AF65-F5344CB8AC3E}">
        <p14:creationId xmlns:p14="http://schemas.microsoft.com/office/powerpoint/2010/main" val="1662326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420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9961" y="-280821"/>
            <a:ext cx="6808641" cy="7370284"/>
          </a:xfrm>
        </p:spPr>
      </p:pic>
    </p:spTree>
    <p:extLst>
      <p:ext uri="{BB962C8B-B14F-4D97-AF65-F5344CB8AC3E}">
        <p14:creationId xmlns:p14="http://schemas.microsoft.com/office/powerpoint/2010/main" val="7189592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8434" y="36821"/>
            <a:ext cx="6858000" cy="6784358"/>
          </a:xfrm>
        </p:spPr>
      </p:pic>
    </p:spTree>
    <p:extLst>
      <p:ext uri="{BB962C8B-B14F-4D97-AF65-F5344CB8AC3E}">
        <p14:creationId xmlns:p14="http://schemas.microsoft.com/office/powerpoint/2010/main" val="8279688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3842" y="45699"/>
            <a:ext cx="6857999" cy="6766600"/>
          </a:xfrm>
        </p:spPr>
      </p:pic>
    </p:spTree>
    <p:extLst>
      <p:ext uri="{BB962C8B-B14F-4D97-AF65-F5344CB8AC3E}">
        <p14:creationId xmlns:p14="http://schemas.microsoft.com/office/powerpoint/2010/main" val="22442864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378" y="0"/>
            <a:ext cx="8626568" cy="6469926"/>
          </a:xfrm>
        </p:spPr>
      </p:pic>
    </p:spTree>
    <p:extLst>
      <p:ext uri="{BB962C8B-B14F-4D97-AF65-F5344CB8AC3E}">
        <p14:creationId xmlns:p14="http://schemas.microsoft.com/office/powerpoint/2010/main" val="41316077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99" y="252698"/>
            <a:ext cx="8443517" cy="6332638"/>
          </a:xfrm>
        </p:spPr>
      </p:pic>
    </p:spTree>
    <p:extLst>
      <p:ext uri="{BB962C8B-B14F-4D97-AF65-F5344CB8AC3E}">
        <p14:creationId xmlns:p14="http://schemas.microsoft.com/office/powerpoint/2010/main" val="17437013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147" y="97655"/>
            <a:ext cx="8709427" cy="6532070"/>
          </a:xfrm>
        </p:spPr>
      </p:pic>
    </p:spTree>
    <p:extLst>
      <p:ext uri="{BB962C8B-B14F-4D97-AF65-F5344CB8AC3E}">
        <p14:creationId xmlns:p14="http://schemas.microsoft.com/office/powerpoint/2010/main" val="1367049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7978" y="254325"/>
            <a:ext cx="6760347" cy="6447003"/>
          </a:xfrm>
        </p:spPr>
      </p:pic>
    </p:spTree>
    <p:extLst>
      <p:ext uri="{BB962C8B-B14F-4D97-AF65-F5344CB8AC3E}">
        <p14:creationId xmlns:p14="http://schemas.microsoft.com/office/powerpoint/2010/main" val="587541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0217" y="-200387"/>
            <a:ext cx="6666591" cy="7450184"/>
          </a:xfrm>
        </p:spPr>
      </p:pic>
    </p:spTree>
    <p:extLst>
      <p:ext uri="{BB962C8B-B14F-4D97-AF65-F5344CB8AC3E}">
        <p14:creationId xmlns:p14="http://schemas.microsoft.com/office/powerpoint/2010/main" val="14614972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9605" y="85650"/>
            <a:ext cx="6769223" cy="6775478"/>
          </a:xfrm>
        </p:spPr>
      </p:pic>
    </p:spTree>
    <p:extLst>
      <p:ext uri="{BB962C8B-B14F-4D97-AF65-F5344CB8AC3E}">
        <p14:creationId xmlns:p14="http://schemas.microsoft.com/office/powerpoint/2010/main" val="38854653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50" y="57944"/>
            <a:ext cx="8158692" cy="6800056"/>
          </a:xfrm>
        </p:spPr>
      </p:pic>
    </p:spTree>
    <p:extLst>
      <p:ext uri="{BB962C8B-B14F-4D97-AF65-F5344CB8AC3E}">
        <p14:creationId xmlns:p14="http://schemas.microsoft.com/office/powerpoint/2010/main" val="2580137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01" y="0"/>
            <a:ext cx="8913181" cy="6858000"/>
          </a:xfrm>
        </p:spPr>
      </p:pic>
    </p:spTree>
    <p:extLst>
      <p:ext uri="{BB962C8B-B14F-4D97-AF65-F5344CB8AC3E}">
        <p14:creationId xmlns:p14="http://schemas.microsoft.com/office/powerpoint/2010/main" val="39937898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192" y="0"/>
            <a:ext cx="8839632" cy="6629724"/>
          </a:xfrm>
        </p:spPr>
      </p:pic>
    </p:spTree>
    <p:extLst>
      <p:ext uri="{BB962C8B-B14F-4D97-AF65-F5344CB8AC3E}">
        <p14:creationId xmlns:p14="http://schemas.microsoft.com/office/powerpoint/2010/main" val="38660705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084" y="0"/>
            <a:ext cx="8958001" cy="6718501"/>
          </a:xfrm>
        </p:spPr>
      </p:pic>
    </p:spTree>
    <p:extLst>
      <p:ext uri="{BB962C8B-B14F-4D97-AF65-F5344CB8AC3E}">
        <p14:creationId xmlns:p14="http://schemas.microsoft.com/office/powerpoint/2010/main" val="1305828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71" y="213064"/>
            <a:ext cx="8697589" cy="6523192"/>
          </a:xfrm>
        </p:spPr>
      </p:pic>
    </p:spTree>
    <p:extLst>
      <p:ext uri="{BB962C8B-B14F-4D97-AF65-F5344CB8AC3E}">
        <p14:creationId xmlns:p14="http://schemas.microsoft.com/office/powerpoint/2010/main" val="36752240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2972" y="325348"/>
            <a:ext cx="6760347" cy="6109652"/>
          </a:xfrm>
        </p:spPr>
      </p:pic>
    </p:spTree>
    <p:extLst>
      <p:ext uri="{BB962C8B-B14F-4D97-AF65-F5344CB8AC3E}">
        <p14:creationId xmlns:p14="http://schemas.microsoft.com/office/powerpoint/2010/main" val="37572463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34" y="75145"/>
            <a:ext cx="8834135" cy="6625601"/>
          </a:xfrm>
        </p:spPr>
      </p:pic>
    </p:spTree>
    <p:extLst>
      <p:ext uri="{BB962C8B-B14F-4D97-AF65-F5344CB8AC3E}">
        <p14:creationId xmlns:p14="http://schemas.microsoft.com/office/powerpoint/2010/main" val="27984707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6495" y="-1010914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233" y="88777"/>
            <a:ext cx="9147391" cy="6631619"/>
          </a:xfrm>
        </p:spPr>
      </p:pic>
    </p:spTree>
    <p:extLst>
      <p:ext uri="{BB962C8B-B14F-4D97-AF65-F5344CB8AC3E}">
        <p14:creationId xmlns:p14="http://schemas.microsoft.com/office/powerpoint/2010/main" val="10003317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42" y="208309"/>
            <a:ext cx="8550049" cy="6412537"/>
          </a:xfrm>
        </p:spPr>
      </p:pic>
    </p:spTree>
    <p:extLst>
      <p:ext uri="{BB962C8B-B14F-4D97-AF65-F5344CB8AC3E}">
        <p14:creationId xmlns:p14="http://schemas.microsoft.com/office/powerpoint/2010/main" val="5066741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1606" y="-36047"/>
            <a:ext cx="6791419" cy="6863514"/>
          </a:xfrm>
        </p:spPr>
      </p:pic>
    </p:spTree>
    <p:extLst>
      <p:ext uri="{BB962C8B-B14F-4D97-AF65-F5344CB8AC3E}">
        <p14:creationId xmlns:p14="http://schemas.microsoft.com/office/powerpoint/2010/main" val="40382867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62" y="6019"/>
            <a:ext cx="9135975" cy="6851981"/>
          </a:xfrm>
        </p:spPr>
      </p:pic>
    </p:spTree>
    <p:extLst>
      <p:ext uri="{BB962C8B-B14F-4D97-AF65-F5344CB8AC3E}">
        <p14:creationId xmlns:p14="http://schemas.microsoft.com/office/powerpoint/2010/main" val="7411714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4" y="497149"/>
            <a:ext cx="11133951" cy="5404606"/>
          </a:xfrm>
        </p:spPr>
      </p:pic>
    </p:spTree>
    <p:extLst>
      <p:ext uri="{BB962C8B-B14F-4D97-AF65-F5344CB8AC3E}">
        <p14:creationId xmlns:p14="http://schemas.microsoft.com/office/powerpoint/2010/main" val="2924447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5934" y="-605898"/>
            <a:ext cx="6858001" cy="8069801"/>
          </a:xfrm>
        </p:spPr>
      </p:pic>
    </p:spTree>
    <p:extLst>
      <p:ext uri="{BB962C8B-B14F-4D97-AF65-F5344CB8AC3E}">
        <p14:creationId xmlns:p14="http://schemas.microsoft.com/office/powerpoint/2010/main" val="21542481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152233"/>
            <a:ext cx="6858001" cy="6713333"/>
          </a:xfrm>
        </p:spPr>
      </p:pic>
    </p:spTree>
    <p:extLst>
      <p:ext uri="{BB962C8B-B14F-4D97-AF65-F5344CB8AC3E}">
        <p14:creationId xmlns:p14="http://schemas.microsoft.com/office/powerpoint/2010/main" val="16317413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5532" y="-56392"/>
            <a:ext cx="6858001" cy="6970786"/>
          </a:xfrm>
        </p:spPr>
      </p:pic>
    </p:spTree>
    <p:extLst>
      <p:ext uri="{BB962C8B-B14F-4D97-AF65-F5344CB8AC3E}">
        <p14:creationId xmlns:p14="http://schemas.microsoft.com/office/powerpoint/2010/main" val="115716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7915" y="-557072"/>
            <a:ext cx="6858001" cy="7972146"/>
          </a:xfrm>
        </p:spPr>
      </p:pic>
    </p:spTree>
    <p:extLst>
      <p:ext uri="{BB962C8B-B14F-4D97-AF65-F5344CB8AC3E}">
        <p14:creationId xmlns:p14="http://schemas.microsoft.com/office/powerpoint/2010/main" val="2202157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399</TotalTime>
  <Words>5</Words>
  <Application>Microsoft Office PowerPoint</Application>
  <PresentationFormat>Widescreen</PresentationFormat>
  <Paragraphs>3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Shahid</dc:creator>
  <cp:lastModifiedBy>Michael Shahid</cp:lastModifiedBy>
  <cp:revision>14</cp:revision>
  <dcterms:created xsi:type="dcterms:W3CDTF">2018-07-18T16:56:31Z</dcterms:created>
  <dcterms:modified xsi:type="dcterms:W3CDTF">2018-07-19T16:44:05Z</dcterms:modified>
</cp:coreProperties>
</file>